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10373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6BB4"/>
    <a:srgbClr val="1663A5"/>
    <a:srgbClr val="F8CBAD"/>
    <a:srgbClr val="EAEFF7"/>
    <a:srgbClr val="EBAD29"/>
    <a:srgbClr val="7F7F7F"/>
    <a:srgbClr val="EE636A"/>
    <a:srgbClr val="1F4D78"/>
    <a:srgbClr val="D6DCE5"/>
    <a:srgbClr val="C6DC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755871-847B-4DE4-8B94-FB673CA42958}" v="174" dt="2025-04-07T05:57:53.4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50" d="100"/>
          <a:sy n="150" d="100"/>
        </p:scale>
        <p:origin x="44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IXIANG ZHAO" userId="0ce4c0dea172645b" providerId="LiveId" clId="{ED755871-847B-4DE4-8B94-FB673CA42958}"/>
    <pc:docChg chg="undo custSel addSld delSld modSld delMainMaster modMainMaster">
      <pc:chgData name="ZIXIANG ZHAO" userId="0ce4c0dea172645b" providerId="LiveId" clId="{ED755871-847B-4DE4-8B94-FB673CA42958}" dt="2025-04-07T05:57:53.421" v="1153" actId="164"/>
      <pc:docMkLst>
        <pc:docMk/>
      </pc:docMkLst>
      <pc:sldChg chg="modSp add del mod">
        <pc:chgData name="ZIXIANG ZHAO" userId="0ce4c0dea172645b" providerId="LiveId" clId="{ED755871-847B-4DE4-8B94-FB673CA42958}" dt="2025-04-07T02:08:32.112" v="875" actId="47"/>
        <pc:sldMkLst>
          <pc:docMk/>
          <pc:sldMk cId="2131427445" sldId="256"/>
        </pc:sldMkLst>
        <pc:spChg chg="mod">
          <ac:chgData name="ZIXIANG ZHAO" userId="0ce4c0dea172645b" providerId="LiveId" clId="{ED755871-847B-4DE4-8B94-FB673CA42958}" dt="2025-04-07T01:53:15.238" v="143"/>
          <ac:spMkLst>
            <pc:docMk/>
            <pc:sldMk cId="2131427445" sldId="256"/>
            <ac:spMk id="6" creationId="{596E701F-1C41-D8F7-9FEA-1D7F72D7B449}"/>
          </ac:spMkLst>
        </pc:spChg>
        <pc:spChg chg="mod">
          <ac:chgData name="ZIXIANG ZHAO" userId="0ce4c0dea172645b" providerId="LiveId" clId="{ED755871-847B-4DE4-8B94-FB673CA42958}" dt="2025-04-07T01:53:15.238" v="143"/>
          <ac:spMkLst>
            <pc:docMk/>
            <pc:sldMk cId="2131427445" sldId="256"/>
            <ac:spMk id="7" creationId="{471E61B2-A445-BAAB-2214-956B70F83585}"/>
          </ac:spMkLst>
        </pc:spChg>
        <pc:spChg chg="mod">
          <ac:chgData name="ZIXIANG ZHAO" userId="0ce4c0dea172645b" providerId="LiveId" clId="{ED755871-847B-4DE4-8B94-FB673CA42958}" dt="2025-04-07T01:53:15.238" v="143"/>
          <ac:spMkLst>
            <pc:docMk/>
            <pc:sldMk cId="2131427445" sldId="256"/>
            <ac:spMk id="9" creationId="{D58A4507-3630-F8F5-6CDC-CCFD05B1B23E}"/>
          </ac:spMkLst>
        </pc:spChg>
        <pc:spChg chg="mod">
          <ac:chgData name="ZIXIANG ZHAO" userId="0ce4c0dea172645b" providerId="LiveId" clId="{ED755871-847B-4DE4-8B94-FB673CA42958}" dt="2025-04-07T01:53:15.238" v="143"/>
          <ac:spMkLst>
            <pc:docMk/>
            <pc:sldMk cId="2131427445" sldId="256"/>
            <ac:spMk id="10" creationId="{6904336D-6190-845E-3E18-0C0C42AAD23F}"/>
          </ac:spMkLst>
        </pc:spChg>
        <pc:spChg chg="mod">
          <ac:chgData name="ZIXIANG ZHAO" userId="0ce4c0dea172645b" providerId="LiveId" clId="{ED755871-847B-4DE4-8B94-FB673CA42958}" dt="2025-04-07T01:53:15.238" v="143"/>
          <ac:spMkLst>
            <pc:docMk/>
            <pc:sldMk cId="2131427445" sldId="256"/>
            <ac:spMk id="23" creationId="{2AF9D59D-5EAC-5839-D52C-7183FA279DC6}"/>
          </ac:spMkLst>
        </pc:spChg>
        <pc:spChg chg="mod">
          <ac:chgData name="ZIXIANG ZHAO" userId="0ce4c0dea172645b" providerId="LiveId" clId="{ED755871-847B-4DE4-8B94-FB673CA42958}" dt="2025-04-07T01:53:15.238" v="143"/>
          <ac:spMkLst>
            <pc:docMk/>
            <pc:sldMk cId="2131427445" sldId="256"/>
            <ac:spMk id="28" creationId="{74EB1C1D-7446-BA01-8F2F-414FDCFA6FF4}"/>
          </ac:spMkLst>
        </pc:spChg>
        <pc:spChg chg="mod">
          <ac:chgData name="ZIXIANG ZHAO" userId="0ce4c0dea172645b" providerId="LiveId" clId="{ED755871-847B-4DE4-8B94-FB673CA42958}" dt="2025-04-07T01:53:15.238" v="143"/>
          <ac:spMkLst>
            <pc:docMk/>
            <pc:sldMk cId="2131427445" sldId="256"/>
            <ac:spMk id="32" creationId="{9324F79B-BA40-12F9-C697-DB31F0571D69}"/>
          </ac:spMkLst>
        </pc:spChg>
        <pc:spChg chg="mod">
          <ac:chgData name="ZIXIANG ZHAO" userId="0ce4c0dea172645b" providerId="LiveId" clId="{ED755871-847B-4DE4-8B94-FB673CA42958}" dt="2025-04-07T01:53:15.238" v="143"/>
          <ac:spMkLst>
            <pc:docMk/>
            <pc:sldMk cId="2131427445" sldId="256"/>
            <ac:spMk id="47" creationId="{CDEDB695-FAFD-5871-A396-38CB82984D98}"/>
          </ac:spMkLst>
        </pc:spChg>
        <pc:spChg chg="mod">
          <ac:chgData name="ZIXIANG ZHAO" userId="0ce4c0dea172645b" providerId="LiveId" clId="{ED755871-847B-4DE4-8B94-FB673CA42958}" dt="2025-04-07T01:53:15.238" v="143"/>
          <ac:spMkLst>
            <pc:docMk/>
            <pc:sldMk cId="2131427445" sldId="256"/>
            <ac:spMk id="48" creationId="{081DC842-9B86-D9CD-2CEC-79CEF388CACB}"/>
          </ac:spMkLst>
        </pc:spChg>
        <pc:spChg chg="mod">
          <ac:chgData name="ZIXIANG ZHAO" userId="0ce4c0dea172645b" providerId="LiveId" clId="{ED755871-847B-4DE4-8B94-FB673CA42958}" dt="2025-04-07T01:53:15.238" v="143"/>
          <ac:spMkLst>
            <pc:docMk/>
            <pc:sldMk cId="2131427445" sldId="256"/>
            <ac:spMk id="49" creationId="{9EBEF2F0-7C5D-B33B-1769-8AE7972122CD}"/>
          </ac:spMkLst>
        </pc:spChg>
        <pc:grpChg chg="mod">
          <ac:chgData name="ZIXIANG ZHAO" userId="0ce4c0dea172645b" providerId="LiveId" clId="{ED755871-847B-4DE4-8B94-FB673CA42958}" dt="2025-04-07T01:53:15.238" v="142" actId="14100"/>
          <ac:grpSpMkLst>
            <pc:docMk/>
            <pc:sldMk cId="2131427445" sldId="256"/>
            <ac:grpSpMk id="52" creationId="{B7915EB1-C4FC-1B56-C8F1-95988912C787}"/>
          </ac:grpSpMkLst>
        </pc:grpChg>
      </pc:sldChg>
      <pc:sldChg chg="addSp delSp modSp del mod">
        <pc:chgData name="ZIXIANG ZHAO" userId="0ce4c0dea172645b" providerId="LiveId" clId="{ED755871-847B-4DE4-8B94-FB673CA42958}" dt="2025-04-07T02:08:31.105" v="874" actId="47"/>
        <pc:sldMkLst>
          <pc:docMk/>
          <pc:sldMk cId="2200274400" sldId="297"/>
        </pc:sldMkLst>
        <pc:spChg chg="mod">
          <ac:chgData name="ZIXIANG ZHAO" userId="0ce4c0dea172645b" providerId="LiveId" clId="{ED755871-847B-4DE4-8B94-FB673CA42958}" dt="2025-04-07T01:46:43.426" v="9" actId="14100"/>
          <ac:spMkLst>
            <pc:docMk/>
            <pc:sldMk cId="2200274400" sldId="297"/>
            <ac:spMk id="9" creationId="{00000000-0000-0000-0000-000000000000}"/>
          </ac:spMkLst>
        </pc:spChg>
        <pc:spChg chg="mod">
          <ac:chgData name="ZIXIANG ZHAO" userId="0ce4c0dea172645b" providerId="LiveId" clId="{ED755871-847B-4DE4-8B94-FB673CA42958}" dt="2025-04-07T01:47:32.526" v="63" actId="20577"/>
          <ac:spMkLst>
            <pc:docMk/>
            <pc:sldMk cId="2200274400" sldId="297"/>
            <ac:spMk id="57" creationId="{C84C1AFA-920E-445E-A9B7-0B803356BC27}"/>
          </ac:spMkLst>
        </pc:spChg>
        <pc:spChg chg="del">
          <ac:chgData name="ZIXIANG ZHAO" userId="0ce4c0dea172645b" providerId="LiveId" clId="{ED755871-847B-4DE4-8B94-FB673CA42958}" dt="2025-04-07T01:45:50.039" v="0" actId="478"/>
          <ac:spMkLst>
            <pc:docMk/>
            <pc:sldMk cId="2200274400" sldId="297"/>
            <ac:spMk id="89" creationId="{00000000-0000-0000-0000-000000000000}"/>
          </ac:spMkLst>
        </pc:spChg>
        <pc:picChg chg="add mod">
          <ac:chgData name="ZIXIANG ZHAO" userId="0ce4c0dea172645b" providerId="LiveId" clId="{ED755871-847B-4DE4-8B94-FB673CA42958}" dt="2025-04-07T01:46:22.792" v="8" actId="1076"/>
          <ac:picMkLst>
            <pc:docMk/>
            <pc:sldMk cId="2200274400" sldId="297"/>
            <ac:picMk id="5" creationId="{C18E5DA3-B20E-EACD-06E4-9C8C1DFA8C45}"/>
          </ac:picMkLst>
        </pc:picChg>
        <pc:picChg chg="del">
          <ac:chgData name="ZIXIANG ZHAO" userId="0ce4c0dea172645b" providerId="LiveId" clId="{ED755871-847B-4DE4-8B94-FB673CA42958}" dt="2025-04-07T01:45:51.341" v="1" actId="478"/>
          <ac:picMkLst>
            <pc:docMk/>
            <pc:sldMk cId="2200274400" sldId="297"/>
            <ac:picMk id="88" creationId="{00000000-0000-0000-0000-000000000000}"/>
          </ac:picMkLst>
        </pc:picChg>
      </pc:sldChg>
      <pc:sldChg chg="addSp delSp modSp add del mod">
        <pc:chgData name="ZIXIANG ZHAO" userId="0ce4c0dea172645b" providerId="LiveId" clId="{ED755871-847B-4DE4-8B94-FB673CA42958}" dt="2025-04-07T05:57:53.421" v="1153" actId="164"/>
        <pc:sldMkLst>
          <pc:docMk/>
          <pc:sldMk cId="3204761450" sldId="10373"/>
        </pc:sldMkLst>
        <pc:spChg chg="mod">
          <ac:chgData name="ZIXIANG ZHAO" userId="0ce4c0dea172645b" providerId="LiveId" clId="{ED755871-847B-4DE4-8B94-FB673CA42958}" dt="2025-04-07T01:48:47.866" v="67"/>
          <ac:spMkLst>
            <pc:docMk/>
            <pc:sldMk cId="3204761450" sldId="10373"/>
            <ac:spMk id="3" creationId="{DFA86690-82CE-1574-E970-07EC5CD669B4}"/>
          </ac:spMkLst>
        </pc:spChg>
        <pc:spChg chg="mod">
          <ac:chgData name="ZIXIANG ZHAO" userId="0ce4c0dea172645b" providerId="LiveId" clId="{ED755871-847B-4DE4-8B94-FB673CA42958}" dt="2025-04-07T01:48:47.866" v="67"/>
          <ac:spMkLst>
            <pc:docMk/>
            <pc:sldMk cId="3204761450" sldId="10373"/>
            <ac:spMk id="4" creationId="{6CCB5E3C-FE77-0744-6D0A-ED14CCD2F3E9}"/>
          </ac:spMkLst>
        </pc:spChg>
        <pc:spChg chg="mod">
          <ac:chgData name="ZIXIANG ZHAO" userId="0ce4c0dea172645b" providerId="LiveId" clId="{ED755871-847B-4DE4-8B94-FB673CA42958}" dt="2025-04-07T01:48:47.866" v="67"/>
          <ac:spMkLst>
            <pc:docMk/>
            <pc:sldMk cId="3204761450" sldId="10373"/>
            <ac:spMk id="5" creationId="{A8EC61F3-69E8-6DDE-43AB-5369D03452D2}"/>
          </ac:spMkLst>
        </pc:spChg>
        <pc:spChg chg="mod">
          <ac:chgData name="ZIXIANG ZHAO" userId="0ce4c0dea172645b" providerId="LiveId" clId="{ED755871-847B-4DE4-8B94-FB673CA42958}" dt="2025-04-07T01:48:47.866" v="67"/>
          <ac:spMkLst>
            <pc:docMk/>
            <pc:sldMk cId="3204761450" sldId="10373"/>
            <ac:spMk id="6" creationId="{971C3FF7-F83C-9BC9-9CEA-DB549BFD4E2C}"/>
          </ac:spMkLst>
        </pc:spChg>
        <pc:spChg chg="add mod">
          <ac:chgData name="ZIXIANG ZHAO" userId="0ce4c0dea172645b" providerId="LiveId" clId="{ED755871-847B-4DE4-8B94-FB673CA42958}" dt="2025-04-07T01:48:47.866" v="67"/>
          <ac:spMkLst>
            <pc:docMk/>
            <pc:sldMk cId="3204761450" sldId="10373"/>
            <ac:spMk id="7" creationId="{B3464F6F-E431-8467-A3C9-FF1D454EB270}"/>
          </ac:spMkLst>
        </pc:spChg>
        <pc:spChg chg="add mod">
          <ac:chgData name="ZIXIANG ZHAO" userId="0ce4c0dea172645b" providerId="LiveId" clId="{ED755871-847B-4DE4-8B94-FB673CA42958}" dt="2025-04-07T01:48:47.866" v="67"/>
          <ac:spMkLst>
            <pc:docMk/>
            <pc:sldMk cId="3204761450" sldId="10373"/>
            <ac:spMk id="8" creationId="{79AB90BB-525E-2C21-F411-E2AD50E2B6F0}"/>
          </ac:spMkLst>
        </pc:spChg>
        <pc:spChg chg="add mod">
          <ac:chgData name="ZIXIANG ZHAO" userId="0ce4c0dea172645b" providerId="LiveId" clId="{ED755871-847B-4DE4-8B94-FB673CA42958}" dt="2025-04-07T01:48:47.866" v="67"/>
          <ac:spMkLst>
            <pc:docMk/>
            <pc:sldMk cId="3204761450" sldId="10373"/>
            <ac:spMk id="9" creationId="{3BFC83B4-7D6C-59A9-646E-9DDE49B707BA}"/>
          </ac:spMkLst>
        </pc:spChg>
        <pc:spChg chg="add mod">
          <ac:chgData name="ZIXIANG ZHAO" userId="0ce4c0dea172645b" providerId="LiveId" clId="{ED755871-847B-4DE4-8B94-FB673CA42958}" dt="2025-04-07T05:45:33.693" v="885"/>
          <ac:spMkLst>
            <pc:docMk/>
            <pc:sldMk cId="3204761450" sldId="10373"/>
            <ac:spMk id="10" creationId="{AFD41BFF-B2CD-9B9F-1909-639502FC1879}"/>
          </ac:spMkLst>
        </pc:spChg>
        <pc:spChg chg="add mod">
          <ac:chgData name="ZIXIANG ZHAO" userId="0ce4c0dea172645b" providerId="LiveId" clId="{ED755871-847B-4DE4-8B94-FB673CA42958}" dt="2025-04-07T05:57:53.421" v="1153" actId="164"/>
          <ac:spMkLst>
            <pc:docMk/>
            <pc:sldMk cId="3204761450" sldId="10373"/>
            <ac:spMk id="11" creationId="{32ECEB17-3ABD-13F7-250C-2C6819DE18BC}"/>
          </ac:spMkLst>
        </pc:spChg>
        <pc:spChg chg="add del mod">
          <ac:chgData name="ZIXIANG ZHAO" userId="0ce4c0dea172645b" providerId="LiveId" clId="{ED755871-847B-4DE4-8B94-FB673CA42958}" dt="2025-04-07T01:55:29.414" v="171" actId="478"/>
          <ac:spMkLst>
            <pc:docMk/>
            <pc:sldMk cId="3204761450" sldId="10373"/>
            <ac:spMk id="12" creationId="{E62D01EC-F192-CA45-1B23-5891B9289D55}"/>
          </ac:spMkLst>
        </pc:spChg>
        <pc:spChg chg="add del mod">
          <ac:chgData name="ZIXIANG ZHAO" userId="0ce4c0dea172645b" providerId="LiveId" clId="{ED755871-847B-4DE4-8B94-FB673CA42958}" dt="2025-04-07T01:54:26.421" v="151" actId="478"/>
          <ac:spMkLst>
            <pc:docMk/>
            <pc:sldMk cId="3204761450" sldId="10373"/>
            <ac:spMk id="13" creationId="{E66EA168-EA79-BB93-174E-22AED8B86CFB}"/>
          </ac:spMkLst>
        </pc:spChg>
        <pc:spChg chg="add del mod">
          <ac:chgData name="ZIXIANG ZHAO" userId="0ce4c0dea172645b" providerId="LiveId" clId="{ED755871-847B-4DE4-8B94-FB673CA42958}" dt="2025-04-07T01:54:33.224" v="153" actId="478"/>
          <ac:spMkLst>
            <pc:docMk/>
            <pc:sldMk cId="3204761450" sldId="10373"/>
            <ac:spMk id="14" creationId="{8AC23B89-215F-2FB2-6C83-11A472A23248}"/>
          </ac:spMkLst>
        </pc:spChg>
        <pc:spChg chg="add del mod">
          <ac:chgData name="ZIXIANG ZHAO" userId="0ce4c0dea172645b" providerId="LiveId" clId="{ED755871-847B-4DE4-8B94-FB673CA42958}" dt="2025-04-07T01:54:45.558" v="157" actId="478"/>
          <ac:spMkLst>
            <pc:docMk/>
            <pc:sldMk cId="3204761450" sldId="10373"/>
            <ac:spMk id="15" creationId="{C6DF11CD-DBAA-3D8C-A8BE-02D98D5F1F6D}"/>
          </ac:spMkLst>
        </pc:spChg>
        <pc:spChg chg="add del mod">
          <ac:chgData name="ZIXIANG ZHAO" userId="0ce4c0dea172645b" providerId="LiveId" clId="{ED755871-847B-4DE4-8B94-FB673CA42958}" dt="2025-04-07T01:54:58.085" v="160" actId="478"/>
          <ac:spMkLst>
            <pc:docMk/>
            <pc:sldMk cId="3204761450" sldId="10373"/>
            <ac:spMk id="16" creationId="{5C10D7EA-02FB-1AD6-B25F-A304A4553451}"/>
          </ac:spMkLst>
        </pc:spChg>
        <pc:spChg chg="add del mod">
          <ac:chgData name="ZIXIANG ZHAO" userId="0ce4c0dea172645b" providerId="LiveId" clId="{ED755871-847B-4DE4-8B94-FB673CA42958}" dt="2025-04-07T01:55:22.153" v="169" actId="478"/>
          <ac:spMkLst>
            <pc:docMk/>
            <pc:sldMk cId="3204761450" sldId="10373"/>
            <ac:spMk id="17" creationId="{D5750C7C-FFC9-D185-4ACF-E77148C68ED3}"/>
          </ac:spMkLst>
        </pc:spChg>
        <pc:spChg chg="add del mod">
          <ac:chgData name="ZIXIANG ZHAO" userId="0ce4c0dea172645b" providerId="LiveId" clId="{ED755871-847B-4DE4-8B94-FB673CA42958}" dt="2025-04-07T01:55:30.540" v="172" actId="478"/>
          <ac:spMkLst>
            <pc:docMk/>
            <pc:sldMk cId="3204761450" sldId="10373"/>
            <ac:spMk id="18" creationId="{33ADD21B-2C0A-D90F-9DCF-0A42BD1CE627}"/>
          </ac:spMkLst>
        </pc:spChg>
        <pc:spChg chg="add mod">
          <ac:chgData name="ZIXIANG ZHAO" userId="0ce4c0dea172645b" providerId="LiveId" clId="{ED755871-847B-4DE4-8B94-FB673CA42958}" dt="2025-04-07T05:57:37.113" v="1150" actId="164"/>
          <ac:spMkLst>
            <pc:docMk/>
            <pc:sldMk cId="3204761450" sldId="10373"/>
            <ac:spMk id="19" creationId="{0BDF3C8A-D097-018D-60A2-681AC62F62B9}"/>
          </ac:spMkLst>
        </pc:spChg>
        <pc:spChg chg="add mod">
          <ac:chgData name="ZIXIANG ZHAO" userId="0ce4c0dea172645b" providerId="LiveId" clId="{ED755871-847B-4DE4-8B94-FB673CA42958}" dt="2025-04-07T05:57:42.331" v="1151" actId="164"/>
          <ac:spMkLst>
            <pc:docMk/>
            <pc:sldMk cId="3204761450" sldId="10373"/>
            <ac:spMk id="20" creationId="{EAB39941-B09E-3895-DA3B-E0AE906EC41B}"/>
          </ac:spMkLst>
        </pc:spChg>
        <pc:spChg chg="add mod">
          <ac:chgData name="ZIXIANG ZHAO" userId="0ce4c0dea172645b" providerId="LiveId" clId="{ED755871-847B-4DE4-8B94-FB673CA42958}" dt="2025-04-07T05:57:47.456" v="1152" actId="164"/>
          <ac:spMkLst>
            <pc:docMk/>
            <pc:sldMk cId="3204761450" sldId="10373"/>
            <ac:spMk id="21" creationId="{396F33DB-5EC5-9711-76C9-E7EA8D7BA242}"/>
          </ac:spMkLst>
        </pc:spChg>
        <pc:spChg chg="add mod">
          <ac:chgData name="ZIXIANG ZHAO" userId="0ce4c0dea172645b" providerId="LiveId" clId="{ED755871-847B-4DE4-8B94-FB673CA42958}" dt="2025-04-07T05:57:53.421" v="1153" actId="164"/>
          <ac:spMkLst>
            <pc:docMk/>
            <pc:sldMk cId="3204761450" sldId="10373"/>
            <ac:spMk id="22" creationId="{BB8DFF8F-A7A1-751E-8949-62535550D743}"/>
          </ac:spMkLst>
        </pc:spChg>
        <pc:spChg chg="add mod">
          <ac:chgData name="ZIXIANG ZHAO" userId="0ce4c0dea172645b" providerId="LiveId" clId="{ED755871-847B-4DE4-8B94-FB673CA42958}" dt="2025-04-07T05:57:47.456" v="1152" actId="164"/>
          <ac:spMkLst>
            <pc:docMk/>
            <pc:sldMk cId="3204761450" sldId="10373"/>
            <ac:spMk id="23" creationId="{A3155542-9F3E-602E-2E51-6E791BB6FEE4}"/>
          </ac:spMkLst>
        </pc:spChg>
        <pc:spChg chg="add mod">
          <ac:chgData name="ZIXIANG ZHAO" userId="0ce4c0dea172645b" providerId="LiveId" clId="{ED755871-847B-4DE4-8B94-FB673CA42958}" dt="2025-04-07T05:57:42.331" v="1151" actId="164"/>
          <ac:spMkLst>
            <pc:docMk/>
            <pc:sldMk cId="3204761450" sldId="10373"/>
            <ac:spMk id="24" creationId="{820136BA-8E06-642A-B4B2-D0EA7A51E7BA}"/>
          </ac:spMkLst>
        </pc:spChg>
        <pc:spChg chg="add mod">
          <ac:chgData name="ZIXIANG ZHAO" userId="0ce4c0dea172645b" providerId="LiveId" clId="{ED755871-847B-4DE4-8B94-FB673CA42958}" dt="2025-04-07T05:57:37.113" v="1150" actId="164"/>
          <ac:spMkLst>
            <pc:docMk/>
            <pc:sldMk cId="3204761450" sldId="10373"/>
            <ac:spMk id="25" creationId="{5DF81049-AEFA-41A7-695B-C0D21C6F24EF}"/>
          </ac:spMkLst>
        </pc:spChg>
        <pc:spChg chg="add mod">
          <ac:chgData name="ZIXIANG ZHAO" userId="0ce4c0dea172645b" providerId="LiveId" clId="{ED755871-847B-4DE4-8B94-FB673CA42958}" dt="2025-04-07T05:57:53.421" v="1153" actId="164"/>
          <ac:spMkLst>
            <pc:docMk/>
            <pc:sldMk cId="3204761450" sldId="10373"/>
            <ac:spMk id="26" creationId="{BCDBF6EF-EBBB-552F-5171-B6DE1FF2C0E9}"/>
          </ac:spMkLst>
        </pc:spChg>
        <pc:spChg chg="add mod">
          <ac:chgData name="ZIXIANG ZHAO" userId="0ce4c0dea172645b" providerId="LiveId" clId="{ED755871-847B-4DE4-8B94-FB673CA42958}" dt="2025-04-07T02:01:31.553" v="365" actId="1076"/>
          <ac:spMkLst>
            <pc:docMk/>
            <pc:sldMk cId="3204761450" sldId="10373"/>
            <ac:spMk id="30" creationId="{3FB12266-7E46-AA20-4F36-794D6A58226E}"/>
          </ac:spMkLst>
        </pc:spChg>
        <pc:spChg chg="add mod">
          <ac:chgData name="ZIXIANG ZHAO" userId="0ce4c0dea172645b" providerId="LiveId" clId="{ED755871-847B-4DE4-8B94-FB673CA42958}" dt="2025-04-07T05:57:47.456" v="1152" actId="164"/>
          <ac:spMkLst>
            <pc:docMk/>
            <pc:sldMk cId="3204761450" sldId="10373"/>
            <ac:spMk id="31" creationId="{169DC611-5242-B7B5-D43C-B994646CEF0C}"/>
          </ac:spMkLst>
        </pc:spChg>
        <pc:spChg chg="add mod ord">
          <ac:chgData name="ZIXIANG ZHAO" userId="0ce4c0dea172645b" providerId="LiveId" clId="{ED755871-847B-4DE4-8B94-FB673CA42958}" dt="2025-04-07T02:17:52.891" v="876" actId="1076"/>
          <ac:spMkLst>
            <pc:docMk/>
            <pc:sldMk cId="3204761450" sldId="10373"/>
            <ac:spMk id="32" creationId="{3BAF70EF-6099-D62E-B918-8E49D07C646B}"/>
          </ac:spMkLst>
        </pc:spChg>
        <pc:spChg chg="add mod">
          <ac:chgData name="ZIXIANG ZHAO" userId="0ce4c0dea172645b" providerId="LiveId" clId="{ED755871-847B-4DE4-8B94-FB673CA42958}" dt="2025-04-07T05:57:42.331" v="1151" actId="164"/>
          <ac:spMkLst>
            <pc:docMk/>
            <pc:sldMk cId="3204761450" sldId="10373"/>
            <ac:spMk id="33" creationId="{FE44FF54-1711-83D9-793F-84F8A5E36695}"/>
          </ac:spMkLst>
        </pc:spChg>
        <pc:spChg chg="add mod">
          <ac:chgData name="ZIXIANG ZHAO" userId="0ce4c0dea172645b" providerId="LiveId" clId="{ED755871-847B-4DE4-8B94-FB673CA42958}" dt="2025-04-07T05:57:37.113" v="1150" actId="164"/>
          <ac:spMkLst>
            <pc:docMk/>
            <pc:sldMk cId="3204761450" sldId="10373"/>
            <ac:spMk id="34" creationId="{9E59C66C-657A-C419-51BC-EDC65BD2F57D}"/>
          </ac:spMkLst>
        </pc:spChg>
        <pc:grpChg chg="add mod">
          <ac:chgData name="ZIXIANG ZHAO" userId="0ce4c0dea172645b" providerId="LiveId" clId="{ED755871-847B-4DE4-8B94-FB673CA42958}" dt="2025-04-07T05:57:37.113" v="1150" actId="164"/>
          <ac:grpSpMkLst>
            <pc:docMk/>
            <pc:sldMk cId="3204761450" sldId="10373"/>
            <ac:grpSpMk id="2" creationId="{47DD6DA3-CE90-3A49-476F-B740259563E7}"/>
          </ac:grpSpMkLst>
        </pc:grpChg>
        <pc:grpChg chg="add mod">
          <ac:chgData name="ZIXIANG ZHAO" userId="0ce4c0dea172645b" providerId="LiveId" clId="{ED755871-847B-4DE4-8B94-FB673CA42958}" dt="2025-04-07T01:48:47.866" v="67"/>
          <ac:grpSpMkLst>
            <pc:docMk/>
            <pc:sldMk cId="3204761450" sldId="10373"/>
            <ac:grpSpMk id="2" creationId="{872DC12A-9D28-5D0B-BEBA-5F8C2DFC1F4F}"/>
          </ac:grpSpMkLst>
        </pc:grpChg>
        <pc:grpChg chg="add mod">
          <ac:chgData name="ZIXIANG ZHAO" userId="0ce4c0dea172645b" providerId="LiveId" clId="{ED755871-847B-4DE4-8B94-FB673CA42958}" dt="2025-04-07T05:57:42.331" v="1151" actId="164"/>
          <ac:grpSpMkLst>
            <pc:docMk/>
            <pc:sldMk cId="3204761450" sldId="10373"/>
            <ac:grpSpMk id="3" creationId="{9BB4DB3C-40EF-0C61-49FA-C6B8862BE9AA}"/>
          </ac:grpSpMkLst>
        </pc:grpChg>
        <pc:grpChg chg="add mod">
          <ac:chgData name="ZIXIANG ZHAO" userId="0ce4c0dea172645b" providerId="LiveId" clId="{ED755871-847B-4DE4-8B94-FB673CA42958}" dt="2025-04-07T05:57:47.456" v="1152" actId="164"/>
          <ac:grpSpMkLst>
            <pc:docMk/>
            <pc:sldMk cId="3204761450" sldId="10373"/>
            <ac:grpSpMk id="4" creationId="{75BBB467-0CBA-5BEF-E9A8-CC7B7994A53C}"/>
          </ac:grpSpMkLst>
        </pc:grpChg>
        <pc:grpChg chg="add mod">
          <ac:chgData name="ZIXIANG ZHAO" userId="0ce4c0dea172645b" providerId="LiveId" clId="{ED755871-847B-4DE4-8B94-FB673CA42958}" dt="2025-04-07T05:57:53.421" v="1153" actId="164"/>
          <ac:grpSpMkLst>
            <pc:docMk/>
            <pc:sldMk cId="3204761450" sldId="10373"/>
            <ac:grpSpMk id="5" creationId="{D200040C-FBE7-8B84-B8AA-C9D3336CA8CC}"/>
          </ac:grpSpMkLst>
        </pc:grpChg>
        <pc:picChg chg="add mod">
          <ac:chgData name="ZIXIANG ZHAO" userId="0ce4c0dea172645b" providerId="LiveId" clId="{ED755871-847B-4DE4-8B94-FB673CA42958}" dt="2025-04-07T02:00:51.392" v="326" actId="1076"/>
          <ac:picMkLst>
            <pc:docMk/>
            <pc:sldMk cId="3204761450" sldId="10373"/>
            <ac:picMk id="28" creationId="{19B1A612-5002-39BE-1EE3-FBA41A882E3B}"/>
          </ac:picMkLst>
        </pc:picChg>
      </pc:sldChg>
      <pc:sldMasterChg chg="del delSldLayout">
        <pc:chgData name="ZIXIANG ZHAO" userId="0ce4c0dea172645b" providerId="LiveId" clId="{ED755871-847B-4DE4-8B94-FB673CA42958}" dt="2025-04-07T02:08:31.105" v="874" actId="47"/>
        <pc:sldMasterMkLst>
          <pc:docMk/>
          <pc:sldMasterMk cId="3041473269" sldId="2147483660"/>
        </pc:sldMasterMkLst>
        <pc:sldLayoutChg chg="del">
          <pc:chgData name="ZIXIANG ZHAO" userId="0ce4c0dea172645b" providerId="LiveId" clId="{ED755871-847B-4DE4-8B94-FB673CA42958}" dt="2025-04-07T02:08:31.105" v="874" actId="47"/>
          <pc:sldLayoutMkLst>
            <pc:docMk/>
            <pc:sldMasterMk cId="3041473269" sldId="2147483660"/>
            <pc:sldLayoutMk cId="2769332630" sldId="2147483661"/>
          </pc:sldLayoutMkLst>
        </pc:sldLayoutChg>
        <pc:sldLayoutChg chg="del">
          <pc:chgData name="ZIXIANG ZHAO" userId="0ce4c0dea172645b" providerId="LiveId" clId="{ED755871-847B-4DE4-8B94-FB673CA42958}" dt="2025-04-07T02:08:31.105" v="874" actId="47"/>
          <pc:sldLayoutMkLst>
            <pc:docMk/>
            <pc:sldMasterMk cId="3041473269" sldId="2147483660"/>
            <pc:sldLayoutMk cId="4079824685" sldId="2147483662"/>
          </pc:sldLayoutMkLst>
        </pc:sldLayoutChg>
        <pc:sldLayoutChg chg="del">
          <pc:chgData name="ZIXIANG ZHAO" userId="0ce4c0dea172645b" providerId="LiveId" clId="{ED755871-847B-4DE4-8B94-FB673CA42958}" dt="2025-04-07T02:08:31.105" v="874" actId="47"/>
          <pc:sldLayoutMkLst>
            <pc:docMk/>
            <pc:sldMasterMk cId="3041473269" sldId="2147483660"/>
            <pc:sldLayoutMk cId="25490599" sldId="2147483663"/>
          </pc:sldLayoutMkLst>
        </pc:sldLayoutChg>
        <pc:sldLayoutChg chg="del">
          <pc:chgData name="ZIXIANG ZHAO" userId="0ce4c0dea172645b" providerId="LiveId" clId="{ED755871-847B-4DE4-8B94-FB673CA42958}" dt="2025-04-07T02:08:31.105" v="874" actId="47"/>
          <pc:sldLayoutMkLst>
            <pc:docMk/>
            <pc:sldMasterMk cId="3041473269" sldId="2147483660"/>
            <pc:sldLayoutMk cId="972540044" sldId="2147483664"/>
          </pc:sldLayoutMkLst>
        </pc:sldLayoutChg>
        <pc:sldLayoutChg chg="del">
          <pc:chgData name="ZIXIANG ZHAO" userId="0ce4c0dea172645b" providerId="LiveId" clId="{ED755871-847B-4DE4-8B94-FB673CA42958}" dt="2025-04-07T02:08:31.105" v="874" actId="47"/>
          <pc:sldLayoutMkLst>
            <pc:docMk/>
            <pc:sldMasterMk cId="3041473269" sldId="2147483660"/>
            <pc:sldLayoutMk cId="2111015498" sldId="2147483665"/>
          </pc:sldLayoutMkLst>
        </pc:sldLayoutChg>
        <pc:sldLayoutChg chg="del">
          <pc:chgData name="ZIXIANG ZHAO" userId="0ce4c0dea172645b" providerId="LiveId" clId="{ED755871-847B-4DE4-8B94-FB673CA42958}" dt="2025-04-07T02:08:31.105" v="874" actId="47"/>
          <pc:sldLayoutMkLst>
            <pc:docMk/>
            <pc:sldMasterMk cId="3041473269" sldId="2147483660"/>
            <pc:sldLayoutMk cId="1041732447" sldId="2147483666"/>
          </pc:sldLayoutMkLst>
        </pc:sldLayoutChg>
        <pc:sldLayoutChg chg="del">
          <pc:chgData name="ZIXIANG ZHAO" userId="0ce4c0dea172645b" providerId="LiveId" clId="{ED755871-847B-4DE4-8B94-FB673CA42958}" dt="2025-04-07T02:08:31.105" v="874" actId="47"/>
          <pc:sldLayoutMkLst>
            <pc:docMk/>
            <pc:sldMasterMk cId="3041473269" sldId="2147483660"/>
            <pc:sldLayoutMk cId="3299271909" sldId="2147483667"/>
          </pc:sldLayoutMkLst>
        </pc:sldLayoutChg>
        <pc:sldLayoutChg chg="del">
          <pc:chgData name="ZIXIANG ZHAO" userId="0ce4c0dea172645b" providerId="LiveId" clId="{ED755871-847B-4DE4-8B94-FB673CA42958}" dt="2025-04-07T02:08:31.105" v="874" actId="47"/>
          <pc:sldLayoutMkLst>
            <pc:docMk/>
            <pc:sldMasterMk cId="3041473269" sldId="2147483660"/>
            <pc:sldLayoutMk cId="681265984" sldId="2147483668"/>
          </pc:sldLayoutMkLst>
        </pc:sldLayoutChg>
        <pc:sldLayoutChg chg="del">
          <pc:chgData name="ZIXIANG ZHAO" userId="0ce4c0dea172645b" providerId="LiveId" clId="{ED755871-847B-4DE4-8B94-FB673CA42958}" dt="2025-04-07T02:08:31.105" v="874" actId="47"/>
          <pc:sldLayoutMkLst>
            <pc:docMk/>
            <pc:sldMasterMk cId="3041473269" sldId="2147483660"/>
            <pc:sldLayoutMk cId="2097165645" sldId="2147483669"/>
          </pc:sldLayoutMkLst>
        </pc:sldLayoutChg>
        <pc:sldLayoutChg chg="del">
          <pc:chgData name="ZIXIANG ZHAO" userId="0ce4c0dea172645b" providerId="LiveId" clId="{ED755871-847B-4DE4-8B94-FB673CA42958}" dt="2025-04-07T02:08:31.105" v="874" actId="47"/>
          <pc:sldLayoutMkLst>
            <pc:docMk/>
            <pc:sldMasterMk cId="3041473269" sldId="2147483660"/>
            <pc:sldLayoutMk cId="3351200454" sldId="2147483670"/>
          </pc:sldLayoutMkLst>
        </pc:sldLayoutChg>
        <pc:sldLayoutChg chg="del">
          <pc:chgData name="ZIXIANG ZHAO" userId="0ce4c0dea172645b" providerId="LiveId" clId="{ED755871-847B-4DE4-8B94-FB673CA42958}" dt="2025-04-07T02:08:31.105" v="874" actId="47"/>
          <pc:sldLayoutMkLst>
            <pc:docMk/>
            <pc:sldMasterMk cId="3041473269" sldId="2147483660"/>
            <pc:sldLayoutMk cId="561690954" sldId="2147483671"/>
          </pc:sldLayoutMkLst>
        </pc:sldLayoutChg>
      </pc:sldMasterChg>
      <pc:sldMasterChg chg="delSldLayout modSldLayout">
        <pc:chgData name="ZIXIANG ZHAO" userId="0ce4c0dea172645b" providerId="LiveId" clId="{ED755871-847B-4DE4-8B94-FB673CA42958}" dt="2025-04-07T02:08:32.112" v="875" actId="47"/>
        <pc:sldMasterMkLst>
          <pc:docMk/>
          <pc:sldMasterMk cId="4029308807" sldId="2147483672"/>
        </pc:sldMasterMkLst>
        <pc:sldLayoutChg chg="modSp mod">
          <pc:chgData name="ZIXIANG ZHAO" userId="0ce4c0dea172645b" providerId="LiveId" clId="{ED755871-847B-4DE4-8B94-FB673CA42958}" dt="2025-04-07T02:04:58.521" v="498" actId="1076"/>
          <pc:sldLayoutMkLst>
            <pc:docMk/>
            <pc:sldMasterMk cId="4029308807" sldId="2147483672"/>
            <pc:sldLayoutMk cId="2006513035" sldId="2147483676"/>
          </pc:sldLayoutMkLst>
          <pc:spChg chg="mod">
            <ac:chgData name="ZIXIANG ZHAO" userId="0ce4c0dea172645b" providerId="LiveId" clId="{ED755871-847B-4DE4-8B94-FB673CA42958}" dt="2025-04-07T02:04:55.360" v="497" actId="1076"/>
            <ac:spMkLst>
              <pc:docMk/>
              <pc:sldMasterMk cId="4029308807" sldId="2147483672"/>
              <pc:sldLayoutMk cId="2006513035" sldId="2147483676"/>
              <ac:spMk id="5" creationId="{00000000-0000-0000-0000-000000000000}"/>
            </ac:spMkLst>
          </pc:spChg>
          <pc:picChg chg="mod">
            <ac:chgData name="ZIXIANG ZHAO" userId="0ce4c0dea172645b" providerId="LiveId" clId="{ED755871-847B-4DE4-8B94-FB673CA42958}" dt="2025-04-07T02:04:58.521" v="498" actId="1076"/>
            <ac:picMkLst>
              <pc:docMk/>
              <pc:sldMasterMk cId="4029308807" sldId="2147483672"/>
              <pc:sldLayoutMk cId="2006513035" sldId="2147483676"/>
              <ac:picMk id="3" creationId="{00000000-0000-0000-0000-000000000000}"/>
            </ac:picMkLst>
          </pc:picChg>
        </pc:sldLayoutChg>
        <pc:sldLayoutChg chg="del">
          <pc:chgData name="ZIXIANG ZHAO" userId="0ce4c0dea172645b" providerId="LiveId" clId="{ED755871-847B-4DE4-8B94-FB673CA42958}" dt="2025-04-07T02:08:32.112" v="875" actId="47"/>
          <pc:sldLayoutMkLst>
            <pc:docMk/>
            <pc:sldMasterMk cId="4029308807" sldId="2147483672"/>
            <pc:sldLayoutMk cId="2513838727" sldId="214748367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AB47D0-55E6-4114-B3E1-B1766D6BDE65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DC6475-460D-4EA3-BFD1-3274870FA7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5616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2200" b="1" kern="1200" dirty="0">
              <a:solidFill>
                <a:srgbClr val="1663A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F849AF-3F76-40B5-95F2-4E313792B6D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1555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65DC-D834-4F59-8969-D889B8C6DC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7247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65DC-D834-4F59-8969-D889B8C6DC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5880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/>
        </p:nvGrpSpPr>
        <p:grpSpPr>
          <a:xfrm>
            <a:off x="-21191" y="0"/>
            <a:ext cx="12234382" cy="6869920"/>
            <a:chOff x="-21153" y="0"/>
            <a:chExt cx="12213154" cy="6858000"/>
          </a:xfrm>
        </p:grpSpPr>
        <p:sp>
          <p:nvSpPr>
            <p:cNvPr id="9" name="ïṧḻîḑê"/>
            <p:cNvSpPr/>
            <p:nvPr userDrawn="1"/>
          </p:nvSpPr>
          <p:spPr>
            <a:xfrm flipV="1">
              <a:off x="1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1" name="íṡḷiḍé"/>
            <p:cNvSpPr/>
            <p:nvPr userDrawn="1"/>
          </p:nvSpPr>
          <p:spPr>
            <a:xfrm>
              <a:off x="-21153" y="0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rgbClr val="FFFFFF"/>
                </a:gs>
                <a:gs pos="75000">
                  <a:schemeClr val="bg1">
                    <a:alpha val="8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3" name="矩形 2"/>
          <p:cNvSpPr/>
          <p:nvPr userDrawn="1"/>
        </p:nvSpPr>
        <p:spPr>
          <a:xfrm>
            <a:off x="0" y="0"/>
            <a:ext cx="12192000" cy="921657"/>
          </a:xfrm>
          <a:prstGeom prst="rect">
            <a:avLst/>
          </a:prstGeom>
          <a:gradFill>
            <a:gsLst>
              <a:gs pos="0">
                <a:srgbClr val="1663A5">
                  <a:lumMod val="96000"/>
                </a:srgbClr>
              </a:gs>
              <a:gs pos="100000">
                <a:srgbClr val="1663A5">
                  <a:lumMod val="99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702239"/>
            <a:ext cx="12192000" cy="155761"/>
          </a:xfrm>
          <a:prstGeom prst="rect">
            <a:avLst/>
          </a:prstGeom>
          <a:solidFill>
            <a:srgbClr val="1663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0"/>
          </p:nvPr>
        </p:nvSpPr>
        <p:spPr>
          <a:xfrm>
            <a:off x="1123950" y="256170"/>
            <a:ext cx="10623550" cy="49991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方正小标宋简体" panose="03000509000000000000" pitchFamily="2" charset="-122"/>
                <a:ea typeface="方正小标宋简体" panose="03000509000000000000" pitchFamily="2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灯片编号占位符 5"/>
          <p:cNvSpPr txBox="1"/>
          <p:nvPr userDrawn="1"/>
        </p:nvSpPr>
        <p:spPr>
          <a:xfrm>
            <a:off x="11382326" y="6359339"/>
            <a:ext cx="103723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4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CE5B46F-976D-4B5F-90F3-26A8D79D44F0}" type="slidenum">
              <a:rPr lang="zh-CN" altLang="en-US" smtClean="0">
                <a:solidFill>
                  <a:srgbClr val="196B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zh-CN" altLang="en-US" dirty="0">
              <a:solidFill>
                <a:srgbClr val="196BB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50"/>
          <a:stretch>
            <a:fillRect/>
          </a:stretch>
        </p:blipFill>
        <p:spPr>
          <a:xfrm>
            <a:off x="8587402" y="108856"/>
            <a:ext cx="3285285" cy="57331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327"/>
          <a:stretch>
            <a:fillRect/>
          </a:stretch>
        </p:blipFill>
        <p:spPr>
          <a:xfrm>
            <a:off x="227201" y="73929"/>
            <a:ext cx="752513" cy="78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9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0" y="-164465"/>
            <a:ext cx="12191366" cy="6860540"/>
            <a:chOff x="-21153" y="0"/>
            <a:chExt cx="12213154" cy="6858000"/>
          </a:xfrm>
        </p:grpSpPr>
        <p:sp>
          <p:nvSpPr>
            <p:cNvPr id="10" name="ïṧḻîḑê"/>
            <p:cNvSpPr/>
            <p:nvPr userDrawn="1">
              <p:custDataLst>
                <p:tags r:id="rId1"/>
              </p:custDataLst>
            </p:nvPr>
          </p:nvSpPr>
          <p:spPr>
            <a:xfrm flipV="1">
              <a:off x="1" y="0"/>
              <a:ext cx="12192000" cy="6858000"/>
            </a:xfrm>
            <a:prstGeom prst="rect">
              <a:avLst/>
            </a:prstGeom>
            <a:blipFill>
              <a:blip r:embed="rId4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1" name="íṡḷiḍé"/>
            <p:cNvSpPr/>
            <p:nvPr userDrawn="1">
              <p:custDataLst>
                <p:tags r:id="rId2"/>
              </p:custDataLst>
            </p:nvPr>
          </p:nvSpPr>
          <p:spPr>
            <a:xfrm>
              <a:off x="-21153" y="0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rgbClr val="FFFFFF"/>
                </a:gs>
                <a:gs pos="75000">
                  <a:schemeClr val="bg1">
                    <a:alpha val="8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7" name="矩形 6"/>
          <p:cNvSpPr/>
          <p:nvPr userDrawn="1"/>
        </p:nvSpPr>
        <p:spPr>
          <a:xfrm>
            <a:off x="0" y="6702239"/>
            <a:ext cx="12192000" cy="155761"/>
          </a:xfrm>
          <a:prstGeom prst="rect">
            <a:avLst/>
          </a:prstGeom>
          <a:solidFill>
            <a:srgbClr val="196B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5"/>
          <p:cNvSpPr txBox="1"/>
          <p:nvPr userDrawn="1"/>
        </p:nvSpPr>
        <p:spPr>
          <a:xfrm>
            <a:off x="11520212" y="6437219"/>
            <a:ext cx="103723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4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CE5B46F-976D-4B5F-90F3-26A8D79D44F0}" type="slidenum">
              <a:rPr lang="zh-CN" altLang="en-US" smtClean="0">
                <a:solidFill>
                  <a:srgbClr val="196B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zh-CN" altLang="en-US" dirty="0">
              <a:solidFill>
                <a:srgbClr val="196BB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50"/>
          <a:stretch>
            <a:fillRect/>
          </a:stretch>
        </p:blipFill>
        <p:spPr>
          <a:xfrm>
            <a:off x="8594659" y="5457"/>
            <a:ext cx="3285285" cy="57331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BC05593-2934-6D97-9C1C-1306303D0D0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65760" y="108856"/>
            <a:ext cx="2174211" cy="57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51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C65DC-D834-4F59-8969-D889B8C6DC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9308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: 对角圆角 10">
            <a:extLst>
              <a:ext uri="{FF2B5EF4-FFF2-40B4-BE49-F238E27FC236}">
                <a16:creationId xmlns:a16="http://schemas.microsoft.com/office/drawing/2014/main" id="{3BAF70EF-6099-D62E-B918-8E49D07C646B}"/>
              </a:ext>
            </a:extLst>
          </p:cNvPr>
          <p:cNvSpPr/>
          <p:nvPr/>
        </p:nvSpPr>
        <p:spPr>
          <a:xfrm>
            <a:off x="2525223" y="565520"/>
            <a:ext cx="6100156" cy="6593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alpha val="0"/>
                </a:schemeClr>
              </a:gs>
              <a:gs pos="53000">
                <a:srgbClr val="4472C4">
                  <a:alpha val="69000"/>
                </a:srgbClr>
              </a:gs>
              <a:gs pos="100000">
                <a:schemeClr val="accent1">
                  <a:alpha val="0"/>
                </a:schemeClr>
              </a:gs>
            </a:gsLst>
            <a:lin ang="0" scaled="0"/>
            <a:tileRect/>
          </a:gradFill>
          <a:ln w="9525"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040" tIns="45720" rIns="180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zh-CN" altLang="en-US" b="1">
              <a:solidFill>
                <a:schemeClr val="tx1"/>
              </a:solidFill>
              <a:cs typeface="+mn-ea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FD41BFF-B2CD-9B9F-1909-639502FC1879}"/>
              </a:ext>
            </a:extLst>
          </p:cNvPr>
          <p:cNvSpPr txBox="1"/>
          <p:nvPr/>
        </p:nvSpPr>
        <p:spPr>
          <a:xfrm>
            <a:off x="2977244" y="83812"/>
            <a:ext cx="5362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2025</a:t>
            </a: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届本科优秀毕业生评选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D200040C-FBE7-8B84-B8AA-C9D3336CA8CC}"/>
              </a:ext>
            </a:extLst>
          </p:cNvPr>
          <p:cNvGrpSpPr/>
          <p:nvPr/>
        </p:nvGrpSpPr>
        <p:grpSpPr>
          <a:xfrm>
            <a:off x="203200" y="789782"/>
            <a:ext cx="5827486" cy="2867818"/>
            <a:chOff x="203200" y="789782"/>
            <a:chExt cx="5827486" cy="2867818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32ECEB17-3ABD-13F7-250C-2C6819DE18BC}"/>
                </a:ext>
              </a:extLst>
            </p:cNvPr>
            <p:cNvSpPr>
              <a:spLocks/>
            </p:cNvSpPr>
            <p:nvPr/>
          </p:nvSpPr>
          <p:spPr>
            <a:xfrm>
              <a:off x="203200" y="789782"/>
              <a:ext cx="5827486" cy="2867818"/>
            </a:xfrm>
            <a:prstGeom prst="roundRect">
              <a:avLst>
                <a:gd name="adj" fmla="val 7590"/>
              </a:avLst>
            </a:prstGeom>
            <a:solidFill>
              <a:schemeClr val="accent5">
                <a:lumMod val="20000"/>
                <a:lumOff val="80000"/>
                <a:alpha val="40000"/>
              </a:schemeClr>
            </a:solidFill>
            <a:ln w="12700"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alpha val="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</a:ln>
            <a:effectLst>
              <a:outerShdw blurRad="63500" dist="635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b="1">
                <a:solidFill>
                  <a:schemeClr val="tx1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Number1">
              <a:extLst>
                <a:ext uri="{FF2B5EF4-FFF2-40B4-BE49-F238E27FC236}">
                  <a16:creationId xmlns:a16="http://schemas.microsoft.com/office/drawing/2014/main" id="{BB8DFF8F-A7A1-751E-8949-62535550D743}"/>
                </a:ext>
              </a:extLst>
            </p:cNvPr>
            <p:cNvSpPr>
              <a:spLocks/>
            </p:cNvSpPr>
            <p:nvPr/>
          </p:nvSpPr>
          <p:spPr>
            <a:xfrm>
              <a:off x="288919" y="844095"/>
              <a:ext cx="2062395" cy="491219"/>
            </a:xfrm>
            <a:prstGeom prst="roundRect">
              <a:avLst/>
            </a:prstGeom>
            <a:gradFill flip="none" rotWithShape="1">
              <a:gsLst>
                <a:gs pos="10000">
                  <a:schemeClr val="accent1">
                    <a:lumMod val="60000"/>
                    <a:lumOff val="40000"/>
                  </a:schemeClr>
                </a:gs>
                <a:gs pos="90000">
                  <a:schemeClr val="accent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基本信息</a:t>
              </a: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BCDBF6EF-EBBB-552F-5171-B6DE1FF2C0E9}"/>
                </a:ext>
              </a:extLst>
            </p:cNvPr>
            <p:cNvSpPr txBox="1"/>
            <p:nvPr/>
          </p:nvSpPr>
          <p:spPr>
            <a:xfrm>
              <a:off x="2548894" y="906599"/>
              <a:ext cx="3284211" cy="26803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姓名：</a:t>
              </a:r>
              <a:endPara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班级： </a:t>
              </a:r>
              <a:endPara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专业： </a:t>
              </a:r>
              <a:endPara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政治面貌：    </a:t>
              </a:r>
              <a:endPara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学习成绩及排名：          </a:t>
              </a:r>
              <a:endPara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就业去向：</a:t>
              </a:r>
              <a:endPara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评选类型：</a:t>
              </a:r>
              <a:r>
                <a:rPr lang="zh-CN" altLang="en-US" sz="16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市优</a:t>
              </a:r>
              <a:r>
                <a:rPr lang="en-US" altLang="zh-CN" sz="16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16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校优</a:t>
              </a:r>
              <a:endPara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8" name="图形 27" descr="穿着连帽衫的男人">
            <a:extLst>
              <a:ext uri="{FF2B5EF4-FFF2-40B4-BE49-F238E27FC236}">
                <a16:creationId xmlns:a16="http://schemas.microsoft.com/office/drawing/2014/main" id="{19B1A612-5002-39BE-1EE3-FBA41A882E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3006" y="1457438"/>
            <a:ext cx="1499965" cy="2022175"/>
          </a:xfrm>
          <a:prstGeom prst="rect">
            <a:avLst/>
          </a:prstGeom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id="{3FB12266-7E46-AA20-4F36-794D6A58226E}"/>
              </a:ext>
            </a:extLst>
          </p:cNvPr>
          <p:cNvSpPr txBox="1"/>
          <p:nvPr/>
        </p:nvSpPr>
        <p:spPr>
          <a:xfrm>
            <a:off x="413479" y="2468525"/>
            <a:ext cx="2070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替换为个人照片</a:t>
            </a:r>
            <a:endParaRPr lang="zh-CN" altLang="en-US" dirty="0">
              <a:solidFill>
                <a:srgbClr val="FF0000"/>
              </a:solidFill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75BBB467-0CBA-5BEF-E9A8-CC7B7994A53C}"/>
              </a:ext>
            </a:extLst>
          </p:cNvPr>
          <p:cNvGrpSpPr/>
          <p:nvPr/>
        </p:nvGrpSpPr>
        <p:grpSpPr>
          <a:xfrm>
            <a:off x="6161316" y="789782"/>
            <a:ext cx="5827486" cy="2867818"/>
            <a:chOff x="6161316" y="789782"/>
            <a:chExt cx="5827486" cy="2867818"/>
          </a:xfrm>
        </p:grpSpPr>
        <p:sp>
          <p:nvSpPr>
            <p:cNvPr id="21" name="矩形: 圆角 20">
              <a:extLst>
                <a:ext uri="{FF2B5EF4-FFF2-40B4-BE49-F238E27FC236}">
                  <a16:creationId xmlns:a16="http://schemas.microsoft.com/office/drawing/2014/main" id="{396F33DB-5EC5-9711-76C9-E7EA8D7BA242}"/>
                </a:ext>
              </a:extLst>
            </p:cNvPr>
            <p:cNvSpPr>
              <a:spLocks/>
            </p:cNvSpPr>
            <p:nvPr/>
          </p:nvSpPr>
          <p:spPr>
            <a:xfrm>
              <a:off x="6161316" y="789782"/>
              <a:ext cx="5827486" cy="2867818"/>
            </a:xfrm>
            <a:prstGeom prst="roundRect">
              <a:avLst>
                <a:gd name="adj" fmla="val 7590"/>
              </a:avLst>
            </a:prstGeom>
            <a:solidFill>
              <a:schemeClr val="accent5">
                <a:lumMod val="20000"/>
                <a:lumOff val="80000"/>
                <a:alpha val="40000"/>
              </a:schemeClr>
            </a:solidFill>
            <a:ln w="12700"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alpha val="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</a:ln>
            <a:effectLst>
              <a:outerShdw blurRad="63500" dist="635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b="1">
                <a:solidFill>
                  <a:schemeClr val="tx1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Number1">
              <a:extLst>
                <a:ext uri="{FF2B5EF4-FFF2-40B4-BE49-F238E27FC236}">
                  <a16:creationId xmlns:a16="http://schemas.microsoft.com/office/drawing/2014/main" id="{A3155542-9F3E-602E-2E51-6E791BB6FEE4}"/>
                </a:ext>
              </a:extLst>
            </p:cNvPr>
            <p:cNvSpPr>
              <a:spLocks/>
            </p:cNvSpPr>
            <p:nvPr/>
          </p:nvSpPr>
          <p:spPr>
            <a:xfrm>
              <a:off x="6226351" y="844095"/>
              <a:ext cx="5676730" cy="491219"/>
            </a:xfrm>
            <a:prstGeom prst="roundRect">
              <a:avLst/>
            </a:prstGeom>
            <a:gradFill flip="none" rotWithShape="1">
              <a:gsLst>
                <a:gs pos="10000">
                  <a:schemeClr val="accent1">
                    <a:lumMod val="60000"/>
                    <a:lumOff val="40000"/>
                  </a:schemeClr>
                </a:gs>
                <a:gs pos="90000">
                  <a:schemeClr val="accent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荣誉奖项</a:t>
              </a:r>
              <a:r>
                <a:rPr lang="en-US" altLang="zh-CN" sz="2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2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学生工作经历</a:t>
              </a:r>
              <a:r>
                <a:rPr lang="en-US" altLang="zh-CN" sz="2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2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科研经历等</a:t>
              </a: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169DC611-5242-B7B5-D43C-B994646CEF0C}"/>
                </a:ext>
              </a:extLst>
            </p:cNvPr>
            <p:cNvSpPr txBox="1"/>
            <p:nvPr/>
          </p:nvSpPr>
          <p:spPr>
            <a:xfrm>
              <a:off x="6226351" y="1335314"/>
              <a:ext cx="5676730" cy="18955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优秀学生干部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			2022</a:t>
              </a: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年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10</a:t>
              </a: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  <a:endPara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三好学生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				2023</a:t>
              </a: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年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12</a:t>
              </a: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  <a:endPara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CCS</a:t>
              </a: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奖学金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				2022</a:t>
              </a: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年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10</a:t>
              </a: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  <a:endPara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中远海运奖学金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			2023</a:t>
              </a: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年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12</a:t>
              </a: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  <a:endPara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······</a:t>
              </a: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9BB4DB3C-40EF-0C61-49FA-C6B8862BE9AA}"/>
              </a:ext>
            </a:extLst>
          </p:cNvPr>
          <p:cNvGrpSpPr/>
          <p:nvPr/>
        </p:nvGrpSpPr>
        <p:grpSpPr>
          <a:xfrm>
            <a:off x="6161316" y="3752168"/>
            <a:ext cx="5827486" cy="2867818"/>
            <a:chOff x="6161316" y="3752168"/>
            <a:chExt cx="5827486" cy="2867818"/>
          </a:xfrm>
        </p:grpSpPr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EAB39941-B09E-3895-DA3B-E0AE906EC41B}"/>
                </a:ext>
              </a:extLst>
            </p:cNvPr>
            <p:cNvSpPr>
              <a:spLocks/>
            </p:cNvSpPr>
            <p:nvPr/>
          </p:nvSpPr>
          <p:spPr>
            <a:xfrm>
              <a:off x="6161316" y="3752168"/>
              <a:ext cx="5827486" cy="2867818"/>
            </a:xfrm>
            <a:prstGeom prst="roundRect">
              <a:avLst>
                <a:gd name="adj" fmla="val 7590"/>
              </a:avLst>
            </a:prstGeom>
            <a:solidFill>
              <a:schemeClr val="accent5">
                <a:lumMod val="20000"/>
                <a:lumOff val="80000"/>
                <a:alpha val="40000"/>
              </a:schemeClr>
            </a:solidFill>
            <a:ln w="12700"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alpha val="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</a:ln>
            <a:effectLst>
              <a:outerShdw blurRad="63500" dist="635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b="1">
                <a:solidFill>
                  <a:schemeClr val="tx1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Number1">
              <a:extLst>
                <a:ext uri="{FF2B5EF4-FFF2-40B4-BE49-F238E27FC236}">
                  <a16:creationId xmlns:a16="http://schemas.microsoft.com/office/drawing/2014/main" id="{820136BA-8E06-642A-B4B2-D0EA7A51E7BA}"/>
                </a:ext>
              </a:extLst>
            </p:cNvPr>
            <p:cNvSpPr>
              <a:spLocks/>
            </p:cNvSpPr>
            <p:nvPr/>
          </p:nvSpPr>
          <p:spPr>
            <a:xfrm>
              <a:off x="6226351" y="3834037"/>
              <a:ext cx="5676730" cy="491219"/>
            </a:xfrm>
            <a:prstGeom prst="roundRect">
              <a:avLst/>
            </a:prstGeom>
            <a:gradFill flip="none" rotWithShape="1">
              <a:gsLst>
                <a:gs pos="10000">
                  <a:schemeClr val="accent1">
                    <a:lumMod val="60000"/>
                    <a:lumOff val="40000"/>
                  </a:schemeClr>
                </a:gs>
                <a:gs pos="90000">
                  <a:schemeClr val="accent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荣誉奖项</a:t>
              </a:r>
              <a:r>
                <a:rPr lang="en-US" altLang="zh-CN" sz="2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2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学生工作经历</a:t>
              </a:r>
              <a:r>
                <a:rPr lang="en-US" altLang="zh-CN" sz="2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2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科研经历等</a:t>
              </a: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FE44FF54-1711-83D9-793F-84F8A5E36695}"/>
                </a:ext>
              </a:extLst>
            </p:cNvPr>
            <p:cNvSpPr txBox="1"/>
            <p:nvPr/>
          </p:nvSpPr>
          <p:spPr>
            <a:xfrm>
              <a:off x="6226351" y="4399875"/>
              <a:ext cx="5676730" cy="1526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上海交通大学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XX</a:t>
              </a: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学院学生会主席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	xx</a:t>
              </a: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年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月至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xx</a:t>
              </a: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年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  <a:endPara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F2101001</a:t>
              </a: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班团支书</a:t>
              </a:r>
              <a:endPara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上海交通大学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XX</a:t>
              </a: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社团社长</a:t>
              </a:r>
              <a:endPara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······</a:t>
              </a: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47DD6DA3-CE90-3A49-476F-B740259563E7}"/>
              </a:ext>
            </a:extLst>
          </p:cNvPr>
          <p:cNvGrpSpPr/>
          <p:nvPr/>
        </p:nvGrpSpPr>
        <p:grpSpPr>
          <a:xfrm>
            <a:off x="203200" y="3752168"/>
            <a:ext cx="5827486" cy="2867818"/>
            <a:chOff x="203200" y="3752168"/>
            <a:chExt cx="5827486" cy="2867818"/>
          </a:xfrm>
        </p:grpSpPr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0BDF3C8A-D097-018D-60A2-681AC62F62B9}"/>
                </a:ext>
              </a:extLst>
            </p:cNvPr>
            <p:cNvSpPr>
              <a:spLocks/>
            </p:cNvSpPr>
            <p:nvPr/>
          </p:nvSpPr>
          <p:spPr>
            <a:xfrm>
              <a:off x="203200" y="3752168"/>
              <a:ext cx="5827486" cy="2867818"/>
            </a:xfrm>
            <a:prstGeom prst="roundRect">
              <a:avLst>
                <a:gd name="adj" fmla="val 7590"/>
              </a:avLst>
            </a:prstGeom>
            <a:solidFill>
              <a:schemeClr val="accent5">
                <a:lumMod val="20000"/>
                <a:lumOff val="80000"/>
                <a:alpha val="40000"/>
              </a:schemeClr>
            </a:solidFill>
            <a:ln w="12700"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alpha val="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</a:ln>
            <a:effectLst>
              <a:outerShdw blurRad="63500" dist="635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b="1">
                <a:solidFill>
                  <a:schemeClr val="tx1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Number1">
              <a:extLst>
                <a:ext uri="{FF2B5EF4-FFF2-40B4-BE49-F238E27FC236}">
                  <a16:creationId xmlns:a16="http://schemas.microsoft.com/office/drawing/2014/main" id="{5DF81049-AEFA-41A7-695B-C0D21C6F24EF}"/>
                </a:ext>
              </a:extLst>
            </p:cNvPr>
            <p:cNvSpPr>
              <a:spLocks/>
            </p:cNvSpPr>
            <p:nvPr/>
          </p:nvSpPr>
          <p:spPr>
            <a:xfrm>
              <a:off x="278578" y="3834037"/>
              <a:ext cx="5676730" cy="491219"/>
            </a:xfrm>
            <a:prstGeom prst="roundRect">
              <a:avLst/>
            </a:prstGeom>
            <a:gradFill flip="none" rotWithShape="1">
              <a:gsLst>
                <a:gs pos="10000">
                  <a:schemeClr val="accent1">
                    <a:lumMod val="60000"/>
                    <a:lumOff val="40000"/>
                  </a:schemeClr>
                </a:gs>
                <a:gs pos="90000">
                  <a:schemeClr val="accent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荣誉奖项</a:t>
              </a:r>
              <a:r>
                <a:rPr lang="en-US" altLang="zh-CN" sz="2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2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学生工作经历</a:t>
              </a:r>
              <a:r>
                <a:rPr lang="en-US" altLang="zh-CN" sz="2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2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科研经历等</a:t>
              </a: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9E59C66C-657A-C419-51BC-EDC65BD2F57D}"/>
                </a:ext>
              </a:extLst>
            </p:cNvPr>
            <p:cNvSpPr txBox="1"/>
            <p:nvPr/>
          </p:nvSpPr>
          <p:spPr>
            <a:xfrm>
              <a:off x="288919" y="4399875"/>
              <a:ext cx="5676730" cy="1156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第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40</a:t>
              </a: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期大学生创新计划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XX				2022</a:t>
              </a: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年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10</a:t>
              </a: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  <a:endPara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第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XX</a:t>
              </a: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届海洋航行器设计大赛特等奖</a:t>
              </a:r>
              <a:endPara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······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476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1031</TotalTime>
  <Words>161</Words>
  <Application>Microsoft Office PowerPoint</Application>
  <PresentationFormat>宽屏</PresentationFormat>
  <Paragraphs>26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等线</vt:lpstr>
      <vt:lpstr>等线 Light</vt:lpstr>
      <vt:lpstr>方正小标宋简体</vt:lpstr>
      <vt:lpstr>微软雅黑</vt:lpstr>
      <vt:lpstr>Arial</vt:lpstr>
      <vt:lpstr>Times New Roman</vt:lpstr>
      <vt:lpstr>2_Office 主题​​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ZIXIANG ZHAO</dc:creator>
  <cp:lastModifiedBy>ZIXIANG ZHAO</cp:lastModifiedBy>
  <cp:revision>104</cp:revision>
  <dcterms:created xsi:type="dcterms:W3CDTF">2019-09-19T06:56:08Z</dcterms:created>
  <dcterms:modified xsi:type="dcterms:W3CDTF">2025-04-07T05:57:57Z</dcterms:modified>
</cp:coreProperties>
</file>